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3" r:id="rId3"/>
    <p:sldId id="264" r:id="rId4"/>
    <p:sldId id="262" r:id="rId5"/>
    <p:sldId id="268" r:id="rId6"/>
    <p:sldId id="261" r:id="rId7"/>
    <p:sldId id="257" r:id="rId8"/>
    <p:sldId id="269" r:id="rId9"/>
    <p:sldId id="272" r:id="rId10"/>
    <p:sldId id="258" r:id="rId11"/>
    <p:sldId id="271" r:id="rId12"/>
    <p:sldId id="260" r:id="rId13"/>
    <p:sldId id="270" r:id="rId14"/>
    <p:sldId id="266" r:id="rId15"/>
    <p:sldId id="265" r:id="rId16"/>
    <p:sldId id="267" r:id="rId17"/>
    <p:sldId id="273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333" autoAdjust="0"/>
  </p:normalViewPr>
  <p:slideViewPr>
    <p:cSldViewPr snapToGrid="0" snapToObjects="1">
      <p:cViewPr varScale="1">
        <p:scale>
          <a:sx n="140" d="100"/>
          <a:sy n="140" d="100"/>
        </p:scale>
        <p:origin x="-224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FD7D8-EDEB-FB4B-BFE7-B0C5356585F4}" type="datetimeFigureOut">
              <a:rPr lang="en-US" smtClean="0"/>
              <a:t>17/06/17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8E0CD9-515A-6B42-9621-D049127B4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22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cd </a:t>
            </a:r>
            <a:r>
              <a:rPr lang="en-US" dirty="0" err="1" smtClean="0"/>
              <a:t>superset_demo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pip install superset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fabmanager</a:t>
            </a:r>
            <a:r>
              <a:rPr lang="en-US" dirty="0" smtClean="0"/>
              <a:t> create-admin --app</a:t>
            </a:r>
            <a:r>
              <a:rPr lang="en-US" baseline="0" dirty="0" smtClean="0"/>
              <a:t> superset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# initialize the database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superset </a:t>
            </a:r>
            <a:r>
              <a:rPr lang="en-US" dirty="0" err="1" smtClean="0"/>
              <a:t>db</a:t>
            </a:r>
            <a:r>
              <a:rPr lang="en-US" dirty="0" smtClean="0"/>
              <a:t> upgrade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superset </a:t>
            </a:r>
            <a:r>
              <a:rPr lang="en-US" dirty="0" err="1" smtClean="0"/>
              <a:t>load_examples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# create default</a:t>
            </a:r>
            <a:r>
              <a:rPr lang="en-US" baseline="0" dirty="0" smtClean="0"/>
              <a:t> roles and permissions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superset </a:t>
            </a:r>
            <a:r>
              <a:rPr lang="en-US" dirty="0" err="1" smtClean="0"/>
              <a:t>init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superset </a:t>
            </a:r>
            <a:r>
              <a:rPr lang="en-US" dirty="0" err="1" smtClean="0"/>
              <a:t>runserver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E0CD9-515A-6B42-9621-D049127B458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688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E0CD9-515A-6B42-9621-D049127B458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812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07C39-87AE-1D40-B65B-86DB7325E3F4}" type="datetimeFigureOut">
              <a:rPr lang="en-US" smtClean="0"/>
              <a:t>17/06/17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635E-733F-3140-BC9B-A2DDC3FEC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857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07C39-87AE-1D40-B65B-86DB7325E3F4}" type="datetimeFigureOut">
              <a:rPr lang="en-US" smtClean="0"/>
              <a:t>17/06/17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635E-733F-3140-BC9B-A2DDC3FEC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54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07C39-87AE-1D40-B65B-86DB7325E3F4}" type="datetimeFigureOut">
              <a:rPr lang="en-US" smtClean="0"/>
              <a:t>17/06/17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635E-733F-3140-BC9B-A2DDC3FEC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19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07C39-87AE-1D40-B65B-86DB7325E3F4}" type="datetimeFigureOut">
              <a:rPr lang="en-US" smtClean="0"/>
              <a:t>17/06/17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635E-733F-3140-BC9B-A2DDC3FEC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74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07C39-87AE-1D40-B65B-86DB7325E3F4}" type="datetimeFigureOut">
              <a:rPr lang="en-US" smtClean="0"/>
              <a:t>17/06/17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635E-733F-3140-BC9B-A2DDC3FEC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62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07C39-87AE-1D40-B65B-86DB7325E3F4}" type="datetimeFigureOut">
              <a:rPr lang="en-US" smtClean="0"/>
              <a:t>17/06/17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635E-733F-3140-BC9B-A2DDC3FEC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957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07C39-87AE-1D40-B65B-86DB7325E3F4}" type="datetimeFigureOut">
              <a:rPr lang="en-US" smtClean="0"/>
              <a:t>17/06/17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635E-733F-3140-BC9B-A2DDC3FEC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573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07C39-87AE-1D40-B65B-86DB7325E3F4}" type="datetimeFigureOut">
              <a:rPr lang="en-US" smtClean="0"/>
              <a:t>17/06/17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635E-733F-3140-BC9B-A2DDC3FEC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30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07C39-87AE-1D40-B65B-86DB7325E3F4}" type="datetimeFigureOut">
              <a:rPr lang="en-US" smtClean="0"/>
              <a:t>17/06/17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635E-733F-3140-BC9B-A2DDC3FEC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81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07C39-87AE-1D40-B65B-86DB7325E3F4}" type="datetimeFigureOut">
              <a:rPr lang="en-US" smtClean="0"/>
              <a:t>17/06/17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635E-733F-3140-BC9B-A2DDC3FEC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8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07C39-87AE-1D40-B65B-86DB7325E3F4}" type="datetimeFigureOut">
              <a:rPr lang="en-US" smtClean="0"/>
              <a:t>17/06/17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635E-733F-3140-BC9B-A2DDC3FEC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278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07C39-87AE-1D40-B65B-86DB7325E3F4}" type="datetimeFigureOut">
              <a:rPr lang="en-US" smtClean="0"/>
              <a:t>17/06/17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1635E-733F-3140-BC9B-A2DDC3FEC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187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tacmonitor.com" TargetMode="External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Superset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Data Visualization at </a:t>
            </a:r>
            <a:r>
              <a:rPr lang="en-US" dirty="0" err="1" smtClean="0"/>
              <a:t>AirBnB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349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Configurable </a:t>
            </a:r>
            <a:r>
              <a:rPr lang="en-US" dirty="0" smtClean="0"/>
              <a:t>caching options for loading </a:t>
            </a:r>
            <a:r>
              <a:rPr lang="en-US" dirty="0" smtClean="0"/>
              <a:t>dashboards.</a:t>
            </a:r>
          </a:p>
          <a:p>
            <a:r>
              <a:rPr lang="en-US" dirty="0" smtClean="0"/>
              <a:t>Cascading </a:t>
            </a:r>
            <a:r>
              <a:rPr lang="en-US" dirty="0" smtClean="0"/>
              <a:t>timeout parameters by report, table and </a:t>
            </a:r>
            <a:r>
              <a:rPr lang="en-US" dirty="0" smtClean="0"/>
              <a:t>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26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</a:t>
            </a:r>
            <a:r>
              <a:rPr lang="en-US" dirty="0" smtClean="0"/>
              <a:t>ritten </a:t>
            </a:r>
            <a:r>
              <a:rPr lang="en-US" dirty="0" smtClean="0"/>
              <a:t>in Python</a:t>
            </a:r>
          </a:p>
          <a:p>
            <a:r>
              <a:rPr lang="en-US" dirty="0" smtClean="0"/>
              <a:t>Fast reaction to </a:t>
            </a:r>
            <a:r>
              <a:rPr lang="en-US" dirty="0" err="1" smtClean="0"/>
              <a:t>GitHub</a:t>
            </a:r>
            <a:r>
              <a:rPr lang="en-US" dirty="0" smtClean="0"/>
              <a:t> issues from the team</a:t>
            </a:r>
          </a:p>
          <a:p>
            <a:r>
              <a:rPr lang="en-US" dirty="0" smtClean="0"/>
              <a:t>CSS templates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941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7233" y="1679181"/>
            <a:ext cx="8909535" cy="4801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FBFBF"/>
                </a:solidFill>
              </a:rPr>
              <a:t># Install superset</a:t>
            </a:r>
          </a:p>
          <a:p>
            <a:r>
              <a:rPr lang="en-US" dirty="0"/>
              <a:t>pip install superset</a:t>
            </a:r>
          </a:p>
          <a:p>
            <a:endParaRPr lang="en-US" dirty="0"/>
          </a:p>
          <a:p>
            <a:r>
              <a:rPr lang="en-US" dirty="0">
                <a:solidFill>
                  <a:srgbClr val="BFBFBF"/>
                </a:solidFill>
              </a:rPr>
              <a:t># Create an admin </a:t>
            </a:r>
            <a:r>
              <a:rPr lang="en-US" dirty="0" smtClean="0">
                <a:solidFill>
                  <a:srgbClr val="BFBFBF"/>
                </a:solidFill>
              </a:rPr>
              <a:t>user</a:t>
            </a:r>
          </a:p>
          <a:p>
            <a:r>
              <a:rPr lang="en-US" dirty="0" err="1" smtClean="0"/>
              <a:t>fabmanager</a:t>
            </a:r>
            <a:r>
              <a:rPr lang="en-US" dirty="0" smtClean="0"/>
              <a:t> </a:t>
            </a:r>
            <a:r>
              <a:rPr lang="en-US" dirty="0"/>
              <a:t>create-admin --app superset</a:t>
            </a:r>
          </a:p>
          <a:p>
            <a:endParaRPr lang="en-US" dirty="0"/>
          </a:p>
          <a:p>
            <a:r>
              <a:rPr lang="en-US" dirty="0">
                <a:solidFill>
                  <a:srgbClr val="BFBFBF"/>
                </a:solidFill>
              </a:rPr>
              <a:t># Initialize the database</a:t>
            </a:r>
          </a:p>
          <a:p>
            <a:r>
              <a:rPr lang="en-US" dirty="0"/>
              <a:t>superset </a:t>
            </a:r>
            <a:r>
              <a:rPr lang="en-US" dirty="0" err="1"/>
              <a:t>db</a:t>
            </a:r>
            <a:r>
              <a:rPr lang="en-US" dirty="0"/>
              <a:t> upgrade</a:t>
            </a:r>
          </a:p>
          <a:p>
            <a:endParaRPr lang="en-US" dirty="0"/>
          </a:p>
          <a:p>
            <a:r>
              <a:rPr lang="en-US" dirty="0">
                <a:solidFill>
                  <a:srgbClr val="BFBFBF"/>
                </a:solidFill>
              </a:rPr>
              <a:t># Load some data to play with</a:t>
            </a:r>
          </a:p>
          <a:p>
            <a:r>
              <a:rPr lang="en-US" dirty="0"/>
              <a:t>superset </a:t>
            </a:r>
            <a:r>
              <a:rPr lang="en-US" dirty="0" err="1"/>
              <a:t>load_examples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BFBFBF"/>
                </a:solidFill>
              </a:rPr>
              <a:t># Create default roles and permissions</a:t>
            </a:r>
          </a:p>
          <a:p>
            <a:r>
              <a:rPr lang="en-US" dirty="0"/>
              <a:t>superset </a:t>
            </a:r>
            <a:r>
              <a:rPr lang="en-US" dirty="0" err="1"/>
              <a:t>init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BFBFBF"/>
                </a:solidFill>
              </a:rPr>
              <a:t># Start the web server on port </a:t>
            </a:r>
            <a:r>
              <a:rPr lang="en-US" dirty="0" smtClean="0">
                <a:solidFill>
                  <a:srgbClr val="BFBFBF"/>
                </a:solidFill>
              </a:rPr>
              <a:t>8088</a:t>
            </a:r>
          </a:p>
          <a:p>
            <a:r>
              <a:rPr lang="en-US" dirty="0" smtClean="0"/>
              <a:t>superset </a:t>
            </a:r>
            <a:r>
              <a:rPr lang="en-US" dirty="0" err="1" smtClean="0"/>
              <a:t>runserver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458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Features of Superset</a:t>
            </a:r>
          </a:p>
          <a:p>
            <a:r>
              <a:rPr lang="en-US" dirty="0" smtClean="0"/>
              <a:t>Example</a:t>
            </a:r>
            <a:r>
              <a:rPr lang="en-US" dirty="0" smtClean="0"/>
              <a:t>: </a:t>
            </a:r>
            <a:r>
              <a:rPr lang="en-US" dirty="0" err="1" smtClean="0"/>
              <a:t>atacmonitor.com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535051"/>
            <a:ext cx="5009436" cy="687552"/>
          </a:xfrm>
          <a:prstGeom prst="rect">
            <a:avLst/>
          </a:prstGeom>
          <a:solidFill>
            <a:schemeClr val="lt1">
              <a:alpha val="9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20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creen Shot 2017-06-17 at 10.41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47" y="4498862"/>
            <a:ext cx="2213988" cy="10072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129700" y="3709187"/>
            <a:ext cx="1412915" cy="1068178"/>
            <a:chOff x="4734948" y="2027017"/>
            <a:chExt cx="1412915" cy="1068178"/>
          </a:xfrm>
        </p:grpSpPr>
        <p:sp>
          <p:nvSpPr>
            <p:cNvPr id="4" name="Can 3"/>
            <p:cNvSpPr/>
            <p:nvPr/>
          </p:nvSpPr>
          <p:spPr>
            <a:xfrm>
              <a:off x="4734948" y="2027017"/>
              <a:ext cx="1412915" cy="1068178"/>
            </a:xfrm>
            <a:prstGeom prst="ca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9700" y="2319002"/>
              <a:ext cx="690165" cy="690165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4999870" y="1538229"/>
            <a:ext cx="1639989" cy="977575"/>
            <a:chOff x="1454968" y="2218549"/>
            <a:chExt cx="1639989" cy="977575"/>
          </a:xfrm>
        </p:grpSpPr>
        <p:sp>
          <p:nvSpPr>
            <p:cNvPr id="8" name="Rectangle 7"/>
            <p:cNvSpPr/>
            <p:nvPr/>
          </p:nvSpPr>
          <p:spPr>
            <a:xfrm>
              <a:off x="1530658" y="2319002"/>
              <a:ext cx="1564299" cy="87712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dirty="0" smtClean="0"/>
                <a:t>Data Collection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54968" y="2218549"/>
              <a:ext cx="665783" cy="790618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912" y="1417638"/>
            <a:ext cx="1647775" cy="14072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430551" y="1866250"/>
            <a:ext cx="630765" cy="4532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 rot="5400000">
            <a:off x="5321095" y="2974973"/>
            <a:ext cx="941943" cy="21027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0800000">
            <a:off x="3462966" y="4178277"/>
            <a:ext cx="941943" cy="21027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3462966" y="1961464"/>
            <a:ext cx="941943" cy="21027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223686" y="3713762"/>
            <a:ext cx="1639989" cy="977575"/>
            <a:chOff x="1454968" y="2218549"/>
            <a:chExt cx="1639989" cy="977575"/>
          </a:xfrm>
        </p:grpSpPr>
        <p:sp>
          <p:nvSpPr>
            <p:cNvPr id="17" name="Rectangle 16"/>
            <p:cNvSpPr/>
            <p:nvPr/>
          </p:nvSpPr>
          <p:spPr>
            <a:xfrm>
              <a:off x="1530658" y="2319002"/>
              <a:ext cx="1564299" cy="87712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dirty="0" smtClean="0"/>
                <a:t>Data Collection</a:t>
              </a:r>
              <a:endParaRPr lang="en-US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54968" y="2218549"/>
              <a:ext cx="665783" cy="790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7187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atacmonitor.com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</a:p>
          <a:p>
            <a:r>
              <a:rPr lang="en-US" dirty="0" smtClean="0"/>
              <a:t>demo</a:t>
            </a:r>
          </a:p>
          <a:p>
            <a:r>
              <a:rPr lang="en-US" dirty="0" smtClean="0"/>
              <a:t>call </a:t>
            </a:r>
            <a:r>
              <a:rPr lang="en-US" smtClean="0"/>
              <a:t>for action</a:t>
            </a:r>
            <a:endParaRPr lang="en-US"/>
          </a:p>
        </p:txBody>
      </p:sp>
      <p:pic>
        <p:nvPicPr>
          <p:cNvPr id="4" name="Picture 3" descr="Screen Shot 2017-06-17 at 10.41.5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6200"/>
            <a:ext cx="9144000" cy="415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956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Project</a:t>
            </a:r>
            <a:endParaRPr lang="en-US" dirty="0"/>
          </a:p>
        </p:txBody>
      </p:sp>
      <p:pic>
        <p:nvPicPr>
          <p:cNvPr id="5" name="Content Placeholder 4" descr="Screen Shot 2017-06-17 at 10.56.5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55" b="8855"/>
          <a:stretch>
            <a:fillRect/>
          </a:stretch>
        </p:blipFill>
        <p:spPr>
          <a:xfrm>
            <a:off x="457200" y="1600201"/>
            <a:ext cx="4260927" cy="2343346"/>
          </a:xfrm>
        </p:spPr>
      </p:pic>
      <p:sp>
        <p:nvSpPr>
          <p:cNvPr id="6" name="TextBox 5"/>
          <p:cNvSpPr txBox="1"/>
          <p:nvPr/>
        </p:nvSpPr>
        <p:spPr>
          <a:xfrm>
            <a:off x="3781229" y="3481882"/>
            <a:ext cx="3518912" cy="230832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Goals: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from 5 to 8588 stops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analyze the data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define KPIs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report service disruptions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tweet bot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alert anomalies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best/worst line of the week</a:t>
            </a:r>
          </a:p>
        </p:txBody>
      </p:sp>
      <p:sp>
        <p:nvSpPr>
          <p:cNvPr id="7" name="Rectangle 6"/>
          <p:cNvSpPr/>
          <p:nvPr/>
        </p:nvSpPr>
        <p:spPr>
          <a:xfrm>
            <a:off x="841020" y="4407288"/>
            <a:ext cx="1740913" cy="58876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tIns="46800" rIns="36000" rtlCol="0" anchor="ctr"/>
          <a:lstStyle/>
          <a:p>
            <a:pPr algn="ctr"/>
            <a:r>
              <a:rPr lang="en-US" dirty="0" smtClean="0"/>
              <a:t>contributions are welcome!!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322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71357"/>
            <a:ext cx="8229600" cy="125480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@</a:t>
            </a:r>
            <a:r>
              <a:rPr lang="en-US" dirty="0" err="1" smtClean="0"/>
              <a:t>MrSantoni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marcosantoni@hotmail.it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763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600"/>
            <a:ext cx="9144000" cy="459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89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0"/>
            <a:ext cx="76564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46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Features of Superset</a:t>
            </a:r>
          </a:p>
          <a:p>
            <a:r>
              <a:rPr lang="en-US" dirty="0" smtClean="0"/>
              <a:t>Example</a:t>
            </a:r>
            <a:r>
              <a:rPr lang="en-US" dirty="0" smtClean="0"/>
              <a:t>: </a:t>
            </a:r>
            <a:r>
              <a:rPr lang="en-US" dirty="0" err="1" smtClean="0"/>
              <a:t>atacmonitor.com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2239425"/>
            <a:ext cx="5471998" cy="687552"/>
          </a:xfrm>
          <a:prstGeom prst="rect">
            <a:avLst/>
          </a:prstGeom>
          <a:solidFill>
            <a:schemeClr val="lt1">
              <a:alpha val="9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96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703a2a0-ac19-11e6-80c4-00a47c2eb644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81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Most </a:t>
            </a:r>
            <a:r>
              <a:rPr lang="en-US" dirty="0" smtClean="0"/>
              <a:t>SQL-speaking </a:t>
            </a:r>
            <a:r>
              <a:rPr lang="en-US" dirty="0" smtClean="0"/>
              <a:t>databases</a:t>
            </a:r>
          </a:p>
          <a:p>
            <a:pPr lvl="1"/>
            <a:r>
              <a:rPr lang="en-US" dirty="0"/>
              <a:t>query layer </a:t>
            </a:r>
            <a:r>
              <a:rPr lang="en-US" dirty="0" smtClean="0"/>
              <a:t>= </a:t>
            </a:r>
            <a:r>
              <a:rPr lang="en-US" dirty="0" err="1" smtClean="0"/>
              <a:t>SQLAlchemy</a:t>
            </a:r>
            <a:r>
              <a:rPr lang="en-US" dirty="0" smtClean="0"/>
              <a:t>. Queries translated to most SQL dialects</a:t>
            </a:r>
            <a:endParaRPr lang="en-US" dirty="0" smtClean="0"/>
          </a:p>
          <a:p>
            <a:r>
              <a:rPr lang="en-US" dirty="0" err="1" smtClean="0"/>
              <a:t>Druid.io</a:t>
            </a:r>
            <a:r>
              <a:rPr lang="en-US" dirty="0" smtClean="0"/>
              <a:t> </a:t>
            </a:r>
            <a:r>
              <a:rPr lang="en-US" dirty="0" smtClean="0"/>
              <a:t>for fast </a:t>
            </a:r>
            <a:r>
              <a:rPr lang="en-US" dirty="0" err="1" smtClean="0"/>
              <a:t>realtime</a:t>
            </a:r>
            <a:r>
              <a:rPr lang="en-US" dirty="0" smtClean="0"/>
              <a:t> </a:t>
            </a:r>
            <a:r>
              <a:rPr lang="en-US" dirty="0" smtClean="0"/>
              <a:t>analytics</a:t>
            </a:r>
            <a:endParaRPr lang="en-US" dirty="0"/>
          </a:p>
        </p:txBody>
      </p:sp>
      <p:pic>
        <p:nvPicPr>
          <p:cNvPr id="4" name="Picture 3" descr="Screen Shot 2017-06-17 at 11.28.1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811" y="3996520"/>
            <a:ext cx="33782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625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Authentication &amp; Authorization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Flexible </a:t>
            </a:r>
            <a:r>
              <a:rPr lang="en-US" dirty="0" smtClean="0"/>
              <a:t>authentication</a:t>
            </a:r>
          </a:p>
          <a:p>
            <a:pPr lvl="1"/>
            <a:r>
              <a:rPr lang="en-US" dirty="0" smtClean="0"/>
              <a:t>LDAP</a:t>
            </a:r>
            <a:r>
              <a:rPr lang="en-US" dirty="0" smtClean="0"/>
              <a:t>, </a:t>
            </a:r>
            <a:r>
              <a:rPr lang="en-US" dirty="0" err="1" smtClean="0"/>
              <a:t>OpenID</a:t>
            </a:r>
            <a:r>
              <a:rPr lang="en-US" dirty="0" smtClean="0"/>
              <a:t>, </a:t>
            </a:r>
            <a:r>
              <a:rPr lang="en-US" dirty="0" err="1" smtClean="0"/>
              <a:t>OAuth</a:t>
            </a:r>
            <a:r>
              <a:rPr lang="en-US" dirty="0" smtClean="0"/>
              <a:t>, Remote User, and </a:t>
            </a:r>
            <a:r>
              <a:rPr lang="en-US" dirty="0" smtClean="0"/>
              <a:t>more</a:t>
            </a:r>
          </a:p>
          <a:p>
            <a:r>
              <a:rPr lang="en-US" dirty="0" smtClean="0"/>
              <a:t> </a:t>
            </a:r>
            <a:r>
              <a:rPr lang="en-US" dirty="0" smtClean="0"/>
              <a:t>Granular permissions and role </a:t>
            </a:r>
            <a:r>
              <a:rPr lang="en-US" dirty="0" smtClean="0"/>
              <a:t>management</a:t>
            </a:r>
            <a:endParaRPr lang="en-US" dirty="0" smtClean="0"/>
          </a:p>
        </p:txBody>
      </p:sp>
      <p:pic>
        <p:nvPicPr>
          <p:cNvPr id="4" name="Picture 3" descr="Screen Shot 2017-06-17 at 11.29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310" y="3276600"/>
            <a:ext cx="3327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455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Codeless Approach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" y="1417638"/>
            <a:ext cx="9052560" cy="1744955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Target != Data Science</a:t>
            </a:r>
          </a:p>
          <a:p>
            <a:r>
              <a:rPr lang="en-US" sz="2800" dirty="0" smtClean="0"/>
              <a:t>At </a:t>
            </a:r>
            <a:r>
              <a:rPr lang="en-US" sz="2800" dirty="0" err="1" smtClean="0"/>
              <a:t>AirBnB</a:t>
            </a:r>
            <a:r>
              <a:rPr lang="en-US" sz="2800" dirty="0" smtClean="0"/>
              <a:t>: intuitive </a:t>
            </a:r>
            <a:r>
              <a:rPr lang="en-US" sz="2800" dirty="0"/>
              <a:t>vehicle for sharing data and </a:t>
            </a:r>
            <a:r>
              <a:rPr lang="en-US" sz="2800" dirty="0" smtClean="0"/>
              <a:t>ideas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4" name="Picture 3" descr="Screen Shot 2017-06-17 at 11.51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3523"/>
            <a:ext cx="9144000" cy="430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28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 smtClean="0"/>
              <a:t>… but SQL still possible</a:t>
            </a:r>
            <a:endParaRPr lang="en-US" dirty="0"/>
          </a:p>
        </p:txBody>
      </p:sp>
      <p:pic>
        <p:nvPicPr>
          <p:cNvPr id="6" name="Picture 5" descr="Screen Shot 2017-06-17 at 11.30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800"/>
            <a:ext cx="9144000" cy="393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18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255</Words>
  <Application>Microsoft Macintosh PowerPoint</Application>
  <PresentationFormat>On-screen Show (4:3)</PresentationFormat>
  <Paragraphs>76</Paragraphs>
  <Slides>17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Superset</vt:lpstr>
      <vt:lpstr>PowerPoint Presentation</vt:lpstr>
      <vt:lpstr>PowerPoint Presentation</vt:lpstr>
      <vt:lpstr>PowerPoint Presentation</vt:lpstr>
      <vt:lpstr>PowerPoint Presentation</vt:lpstr>
      <vt:lpstr>Connectivity</vt:lpstr>
      <vt:lpstr>Authentication &amp; Authorization</vt:lpstr>
      <vt:lpstr>Codeless Approach…</vt:lpstr>
      <vt:lpstr>… but SQL still possible</vt:lpstr>
      <vt:lpstr>Caching</vt:lpstr>
      <vt:lpstr>Remarks</vt:lpstr>
      <vt:lpstr>Setup</vt:lpstr>
      <vt:lpstr>PowerPoint Presentation</vt:lpstr>
      <vt:lpstr>Architecture</vt:lpstr>
      <vt:lpstr>atacmonitor.com</vt:lpstr>
      <vt:lpstr>Open Project</vt:lpstr>
      <vt:lpstr>Thank you</vt:lpstr>
    </vt:vector>
  </TitlesOfParts>
  <Company>ElectricFeel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Superset</dc:title>
  <dc:creator>Marco Santoni</dc:creator>
  <cp:lastModifiedBy>Marco Santoni</cp:lastModifiedBy>
  <cp:revision>31</cp:revision>
  <dcterms:created xsi:type="dcterms:W3CDTF">2017-06-10T08:00:17Z</dcterms:created>
  <dcterms:modified xsi:type="dcterms:W3CDTF">2017-06-17T13:14:41Z</dcterms:modified>
</cp:coreProperties>
</file>